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3" r:id="rId7"/>
    <p:sldId id="260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E9D8-0691-4465-B0F5-51F431331B1E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053B-F547-4E49-AF4A-7332E82AE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13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E9D8-0691-4465-B0F5-51F431331B1E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053B-F547-4E49-AF4A-7332E82AE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95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E9D8-0691-4465-B0F5-51F431331B1E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053B-F547-4E49-AF4A-7332E82AE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20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E9D8-0691-4465-B0F5-51F431331B1E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053B-F547-4E49-AF4A-7332E82AE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717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E9D8-0691-4465-B0F5-51F431331B1E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053B-F547-4E49-AF4A-7332E82AE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51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E9D8-0691-4465-B0F5-51F431331B1E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053B-F547-4E49-AF4A-7332E82AE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461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E9D8-0691-4465-B0F5-51F431331B1E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053B-F547-4E49-AF4A-7332E82AE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26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E9D8-0691-4465-B0F5-51F431331B1E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053B-F547-4E49-AF4A-7332E82AE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32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E9D8-0691-4465-B0F5-51F431331B1E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053B-F547-4E49-AF4A-7332E82AE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53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E9D8-0691-4465-B0F5-51F431331B1E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053B-F547-4E49-AF4A-7332E82AE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210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E9D8-0691-4465-B0F5-51F431331B1E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053B-F547-4E49-AF4A-7332E82AE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55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1E9D8-0691-4465-B0F5-51F431331B1E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E053B-F547-4E49-AF4A-7332E82AE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5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Technology in Careers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(Title of Career)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5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(Title of Career )</a:t>
            </a:r>
            <a:br>
              <a:rPr lang="en-US" dirty="0" smtClean="0"/>
            </a:br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 points of information regarding your career</a:t>
            </a:r>
          </a:p>
          <a:p>
            <a:r>
              <a:rPr lang="en-US" dirty="0" smtClean="0"/>
              <a:t>1</a:t>
            </a:r>
          </a:p>
          <a:p>
            <a:r>
              <a:rPr lang="en-US" dirty="0" smtClean="0"/>
              <a:t>2</a:t>
            </a:r>
          </a:p>
          <a:p>
            <a:r>
              <a:rPr lang="en-US" dirty="0" smtClean="0"/>
              <a:t>3</a:t>
            </a:r>
          </a:p>
          <a:p>
            <a:r>
              <a:rPr lang="en-US" dirty="0" smtClean="0"/>
              <a:t>4</a:t>
            </a:r>
          </a:p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561686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type of education is necessary to obtain your career?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394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 or more pieces of technology that are used in your career</a:t>
            </a:r>
          </a:p>
          <a:p>
            <a:r>
              <a:rPr lang="en-US" dirty="0" smtClean="0"/>
              <a:t>1</a:t>
            </a:r>
          </a:p>
          <a:p>
            <a:r>
              <a:rPr lang="en-US" dirty="0" smtClean="0"/>
              <a:t>2</a:t>
            </a:r>
          </a:p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646289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(Technology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it used for? </a:t>
            </a:r>
            <a:endParaRPr lang="en-US" dirty="0"/>
          </a:p>
          <a:p>
            <a:r>
              <a:rPr lang="en-US" dirty="0" smtClean="0"/>
              <a:t>Picture of the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731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(Technology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it used for? </a:t>
            </a:r>
            <a:endParaRPr lang="en-US" dirty="0"/>
          </a:p>
          <a:p>
            <a:r>
              <a:rPr lang="en-US" dirty="0" smtClean="0"/>
              <a:t>Picture of the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73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(Technology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it used for? </a:t>
            </a:r>
            <a:endParaRPr lang="en-US" dirty="0"/>
          </a:p>
          <a:p>
            <a:r>
              <a:rPr lang="en-US" dirty="0" smtClean="0"/>
              <a:t>Picture of the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530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Requirements</a:t>
            </a:r>
            <a:br>
              <a:rPr lang="en-US" dirty="0" smtClean="0"/>
            </a:br>
            <a:r>
              <a:rPr lang="en-US" dirty="0" smtClean="0"/>
              <a:t>150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7 or more slides (10 points each)</a:t>
            </a:r>
          </a:p>
          <a:p>
            <a:r>
              <a:rPr lang="en-US" sz="2800" dirty="0" smtClean="0"/>
              <a:t>Design Background (10 points)</a:t>
            </a:r>
          </a:p>
          <a:p>
            <a:r>
              <a:rPr lang="en-US" sz="2800" dirty="0" smtClean="0"/>
              <a:t>Pictures of each technology used in the career on each technology slide (10 points each)</a:t>
            </a:r>
          </a:p>
          <a:p>
            <a:r>
              <a:rPr lang="en-US" sz="2800" dirty="0" smtClean="0"/>
              <a:t>Transitions between each slide (5 points each)</a:t>
            </a:r>
          </a:p>
          <a:p>
            <a:r>
              <a:rPr lang="en-US" sz="2800" dirty="0" smtClean="0"/>
              <a:t>Animation for at least 2 Bullet Points (5 points each)</a:t>
            </a:r>
          </a:p>
          <a:p>
            <a:r>
              <a:rPr lang="en-US" sz="2800" dirty="0" smtClean="0"/>
              <a:t>Save to server under your class, then your name tech and career (Ex. Alia Rothstein tech and career)</a:t>
            </a:r>
          </a:p>
          <a:p>
            <a:r>
              <a:rPr lang="en-US" sz="2800" dirty="0" smtClean="0"/>
              <a:t>EXTRA: Insert a video of your career using at least one of the pieces of technology (10 points)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78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193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Technology in Careers</vt:lpstr>
      <vt:lpstr>(Title of Career ) Background Information</vt:lpstr>
      <vt:lpstr>Education</vt:lpstr>
      <vt:lpstr>Technology</vt:lpstr>
      <vt:lpstr>(Technology 1)</vt:lpstr>
      <vt:lpstr>(Technology 2)</vt:lpstr>
      <vt:lpstr>(Technology 3)</vt:lpstr>
      <vt:lpstr>Project Requirements 150 points</vt:lpstr>
    </vt:vector>
  </TitlesOfParts>
  <Company>Somerset North Las Vegas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in Careers</dc:title>
  <dc:creator>Teacher</dc:creator>
  <cp:lastModifiedBy>Teacher</cp:lastModifiedBy>
  <cp:revision>4</cp:revision>
  <dcterms:created xsi:type="dcterms:W3CDTF">2013-05-28T14:16:19Z</dcterms:created>
  <dcterms:modified xsi:type="dcterms:W3CDTF">2013-05-28T14:35:17Z</dcterms:modified>
</cp:coreProperties>
</file>